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D0F0A-4CFE-40F6-92F6-4B7850D115EB}" type="datetimeFigureOut">
              <a:rPr lang="en-US" smtClean="0"/>
              <a:t>6/16/2010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A4FDB-DE6B-43BE-B610-3072E4273184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A4FDB-DE6B-43BE-B610-3072E4273184}" type="slidenum">
              <a:rPr lang="en-GB" smtClean="0"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A4FDB-DE6B-43BE-B610-3072E4273184}" type="slidenum">
              <a:rPr lang="en-GB" smtClean="0"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A4FDB-DE6B-43BE-B610-3072E4273184}" type="slidenum">
              <a:rPr lang="en-GB" smtClean="0"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A4FDB-DE6B-43BE-B610-3072E4273184}" type="slidenum">
              <a:rPr lang="en-GB" smtClean="0"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A4FDB-DE6B-43BE-B610-3072E4273184}" type="slidenum">
              <a:rPr lang="en-GB" smtClean="0"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A4FDB-DE6B-43BE-B610-3072E4273184}" type="slidenum">
              <a:rPr lang="en-GB" smtClean="0"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A4FDB-DE6B-43BE-B610-3072E4273184}" type="slidenum">
              <a:rPr lang="en-GB" smtClean="0"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A4FDB-DE6B-43BE-B610-3072E4273184}" type="slidenum">
              <a:rPr lang="en-GB" smtClean="0"/>
              <a:t>8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6/16/2010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Bipartite_graph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Maximum_matchin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Minimum Vertex Cover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	</a:t>
            </a:r>
            <a:r>
              <a:rPr lang="en-US" dirty="0" err="1" smtClean="0"/>
              <a:t>Problema</a:t>
            </a:r>
            <a:r>
              <a:rPr lang="en-US" dirty="0" smtClean="0"/>
              <a:t> standard a </a:t>
            </a:r>
            <a:r>
              <a:rPr lang="en-US" dirty="0" err="1" smtClean="0"/>
              <a:t>acoperirii</a:t>
            </a:r>
            <a:r>
              <a:rPr lang="en-US" dirty="0" smtClean="0"/>
              <a:t> </a:t>
            </a:r>
            <a:r>
              <a:rPr lang="en-US" dirty="0" err="1" smtClean="0"/>
              <a:t>minime</a:t>
            </a:r>
            <a:r>
              <a:rPr lang="en-US" dirty="0" smtClean="0"/>
              <a:t> cu </a:t>
            </a:r>
            <a:r>
              <a:rPr lang="en-US" dirty="0" err="1" smtClean="0"/>
              <a:t>noduri</a:t>
            </a:r>
            <a:r>
              <a:rPr lang="en-US" dirty="0" smtClean="0"/>
              <a:t> (“minimum vertex cover”) </a:t>
            </a:r>
            <a:r>
              <a:rPr lang="en-US" dirty="0" err="1" smtClean="0"/>
              <a:t>cere</a:t>
            </a:r>
            <a:r>
              <a:rPr lang="en-US" dirty="0" smtClean="0"/>
              <a:t> ca </a:t>
            </a:r>
            <a:r>
              <a:rPr lang="en-US" dirty="0" err="1" smtClean="0"/>
              <a:t>dintr</a:t>
            </a:r>
            <a:r>
              <a:rPr lang="en-US" dirty="0" smtClean="0"/>
              <a:t>-un </a:t>
            </a:r>
            <a:r>
              <a:rPr lang="en-US" dirty="0" err="1" smtClean="0"/>
              <a:t>graf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se </a:t>
            </a:r>
            <a:r>
              <a:rPr lang="en-US" dirty="0" err="1" smtClean="0"/>
              <a:t>aleaga</a:t>
            </a:r>
            <a:r>
              <a:rPr lang="en-US" dirty="0" smtClean="0"/>
              <a:t> </a:t>
            </a:r>
            <a:r>
              <a:rPr lang="en-US" dirty="0" smtClean="0"/>
              <a:t>un subset de cardinal minim de </a:t>
            </a:r>
            <a:r>
              <a:rPr lang="en-US" dirty="0" err="1" smtClean="0"/>
              <a:t>noduri</a:t>
            </a:r>
            <a:r>
              <a:rPr lang="en-US" dirty="0" smtClean="0"/>
              <a:t> </a:t>
            </a:r>
            <a:r>
              <a:rPr lang="en-US" dirty="0" err="1" smtClean="0"/>
              <a:t>astfel</a:t>
            </a:r>
            <a:r>
              <a:rPr lang="en-US" dirty="0" smtClean="0"/>
              <a:t> </a:t>
            </a:r>
            <a:r>
              <a:rPr lang="en-US" dirty="0" err="1" smtClean="0"/>
              <a:t>incat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orice</a:t>
            </a:r>
            <a:r>
              <a:rPr lang="en-US" dirty="0" smtClean="0"/>
              <a:t> </a:t>
            </a:r>
            <a:r>
              <a:rPr lang="en-US" dirty="0" err="1" smtClean="0"/>
              <a:t>muchie</a:t>
            </a:r>
            <a:r>
              <a:rPr lang="en-US" dirty="0" smtClean="0"/>
              <a:t> din </a:t>
            </a:r>
            <a:r>
              <a:rPr lang="en-US" dirty="0" err="1" smtClean="0"/>
              <a:t>graf</a:t>
            </a:r>
            <a:r>
              <a:rPr lang="en-US" dirty="0" smtClean="0"/>
              <a:t> </a:t>
            </a:r>
            <a:r>
              <a:rPr lang="en-US" dirty="0" err="1" smtClean="0"/>
              <a:t>exista</a:t>
            </a:r>
            <a:r>
              <a:rPr lang="en-US" dirty="0" smtClean="0"/>
              <a:t> </a:t>
            </a:r>
            <a:r>
              <a:rPr lang="en-US" dirty="0" err="1" smtClean="0"/>
              <a:t>cel</a:t>
            </a:r>
            <a:r>
              <a:rPr lang="en-US" dirty="0" smtClean="0"/>
              <a:t> </a:t>
            </a:r>
            <a:r>
              <a:rPr lang="en-US" dirty="0" err="1" smtClean="0"/>
              <a:t>putin</a:t>
            </a:r>
            <a:r>
              <a:rPr lang="en-US" dirty="0" smtClean="0"/>
              <a:t> un nod din </a:t>
            </a:r>
            <a:r>
              <a:rPr lang="en-US" dirty="0" err="1" smtClean="0"/>
              <a:t>extremitatile</a:t>
            </a:r>
            <a:r>
              <a:rPr lang="en-US" dirty="0" smtClean="0"/>
              <a:t> </a:t>
            </a:r>
            <a:r>
              <a:rPr lang="en-US" dirty="0" err="1" smtClean="0"/>
              <a:t>ei</a:t>
            </a:r>
            <a:r>
              <a:rPr lang="en-US" dirty="0" smtClean="0"/>
              <a:t> existent in </a:t>
            </a:r>
            <a:r>
              <a:rPr lang="en-US" dirty="0" err="1" smtClean="0"/>
              <a:t>multime</a:t>
            </a:r>
            <a:r>
              <a:rPr lang="en-US" dirty="0" smtClean="0"/>
              <a:t>.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		</a:t>
            </a:r>
            <a:r>
              <a:rPr lang="en-US" dirty="0" err="1" smtClean="0"/>
              <a:t>Avand</a:t>
            </a:r>
            <a:r>
              <a:rPr lang="en-US" dirty="0" smtClean="0"/>
              <a:t> in </a:t>
            </a:r>
            <a:r>
              <a:rPr lang="en-US" dirty="0" err="1" smtClean="0"/>
              <a:t>vedere</a:t>
            </a:r>
            <a:r>
              <a:rPr lang="en-US" dirty="0" smtClean="0"/>
              <a:t> </a:t>
            </a:r>
            <a:r>
              <a:rPr lang="en-US" dirty="0" err="1" smtClean="0"/>
              <a:t>Teorema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</a:t>
            </a:r>
            <a:r>
              <a:rPr lang="en-GB" dirty="0" err="1" smtClean="0"/>
              <a:t>König</a:t>
            </a:r>
            <a:endParaRPr lang="en-GB" dirty="0" smtClean="0"/>
          </a:p>
          <a:p>
            <a:pPr>
              <a:buNone/>
            </a:pPr>
            <a:r>
              <a:rPr lang="en-GB" dirty="0" smtClean="0"/>
              <a:t>	( </a:t>
            </a:r>
            <a:r>
              <a:rPr lang="en-GB" dirty="0" err="1" smtClean="0"/>
              <a:t>echivalenta</a:t>
            </a:r>
            <a:r>
              <a:rPr lang="en-GB" dirty="0" smtClean="0"/>
              <a:t> </a:t>
            </a:r>
            <a:r>
              <a:rPr lang="en-GB" dirty="0" err="1" smtClean="0"/>
              <a:t>dintre</a:t>
            </a:r>
            <a:r>
              <a:rPr lang="en-GB" dirty="0" smtClean="0"/>
              <a:t> </a:t>
            </a:r>
            <a:r>
              <a:rPr lang="en-GB" dirty="0" err="1" smtClean="0"/>
              <a:t>cuplajul</a:t>
            </a:r>
            <a:r>
              <a:rPr lang="en-GB" dirty="0" smtClean="0"/>
              <a:t> maxim </a:t>
            </a:r>
            <a:r>
              <a:rPr lang="en-GB" dirty="0" err="1" smtClean="0"/>
              <a:t>intr</a:t>
            </a:r>
            <a:r>
              <a:rPr lang="en-GB" dirty="0" smtClean="0"/>
              <a:t>-un </a:t>
            </a:r>
            <a:r>
              <a:rPr lang="en-GB" dirty="0" err="1" smtClean="0"/>
              <a:t>graf</a:t>
            </a:r>
            <a:r>
              <a:rPr lang="en-GB" dirty="0" smtClean="0"/>
              <a:t> </a:t>
            </a:r>
            <a:r>
              <a:rPr lang="en-GB" dirty="0" err="1" smtClean="0"/>
              <a:t>bipartit</a:t>
            </a:r>
            <a:r>
              <a:rPr lang="en-GB" dirty="0" smtClean="0"/>
              <a:t> </a:t>
            </a:r>
            <a:r>
              <a:rPr lang="en-GB" dirty="0" err="1" smtClean="0"/>
              <a:t>si</a:t>
            </a:r>
            <a:r>
              <a:rPr lang="en-GB" dirty="0" smtClean="0"/>
              <a:t> </a:t>
            </a:r>
            <a:r>
              <a:rPr lang="en-GB" dirty="0" err="1" smtClean="0"/>
              <a:t>acoperirea</a:t>
            </a:r>
            <a:r>
              <a:rPr lang="en-GB" dirty="0" smtClean="0"/>
              <a:t> minima cu </a:t>
            </a:r>
            <a:r>
              <a:rPr lang="en-GB" dirty="0" err="1" smtClean="0"/>
              <a:t>noduri</a:t>
            </a:r>
            <a:r>
              <a:rPr lang="en-GB" dirty="0" smtClean="0"/>
              <a:t>: </a:t>
            </a:r>
            <a:r>
              <a:rPr lang="en-GB" dirty="0" smtClean="0"/>
              <a:t>“</a:t>
            </a:r>
            <a:r>
              <a:rPr lang="en-GB" dirty="0" smtClean="0"/>
              <a:t>In any </a:t>
            </a:r>
            <a:r>
              <a:rPr lang="en-GB" dirty="0" smtClean="0">
                <a:hlinkClick r:id="rId3" tooltip="Bipartite graph"/>
              </a:rPr>
              <a:t>bipartite graph</a:t>
            </a:r>
            <a:r>
              <a:rPr lang="en-GB" dirty="0" smtClean="0"/>
              <a:t>, the number of edges in a </a:t>
            </a:r>
            <a:r>
              <a:rPr lang="en-GB" dirty="0" smtClean="0">
                <a:hlinkClick r:id="rId4" tooltip="Maximum &#10;matching"/>
              </a:rPr>
              <a:t>maximum matching</a:t>
            </a:r>
            <a:r>
              <a:rPr lang="en-GB" dirty="0" smtClean="0"/>
              <a:t> equals the number of vertices in a minimum vertex cover</a:t>
            </a:r>
            <a:r>
              <a:rPr lang="en-GB" dirty="0" smtClean="0"/>
              <a:t>.” )</a:t>
            </a:r>
          </a:p>
          <a:p>
            <a:pPr>
              <a:buNone/>
            </a:pPr>
            <a:r>
              <a:rPr lang="en-GB" dirty="0" smtClean="0"/>
              <a:t>	</a:t>
            </a:r>
            <a:r>
              <a:rPr lang="en-GB" dirty="0" err="1" smtClean="0"/>
              <a:t>vom</a:t>
            </a:r>
            <a:r>
              <a:rPr lang="en-GB" dirty="0" smtClean="0"/>
              <a:t> </a:t>
            </a:r>
            <a:r>
              <a:rPr lang="en-GB" dirty="0" err="1" smtClean="0"/>
              <a:t>incepe</a:t>
            </a:r>
            <a:r>
              <a:rPr lang="en-GB" dirty="0" smtClean="0"/>
              <a:t> </a:t>
            </a:r>
            <a:r>
              <a:rPr lang="en-GB" dirty="0" err="1" smtClean="0"/>
              <a:t>problema</a:t>
            </a:r>
            <a:r>
              <a:rPr lang="en-GB" dirty="0" smtClean="0"/>
              <a:t> </a:t>
            </a:r>
            <a:r>
              <a:rPr lang="en-GB" dirty="0" err="1" smtClean="0"/>
              <a:t>prin</a:t>
            </a:r>
            <a:r>
              <a:rPr lang="en-GB" dirty="0" smtClean="0"/>
              <a:t> </a:t>
            </a:r>
            <a:r>
              <a:rPr lang="en-GB" dirty="0" err="1" smtClean="0"/>
              <a:t>aflarea</a:t>
            </a:r>
            <a:r>
              <a:rPr lang="en-GB" dirty="0" smtClean="0"/>
              <a:t> </a:t>
            </a:r>
            <a:r>
              <a:rPr lang="en-GB" dirty="0" err="1" smtClean="0"/>
              <a:t>cuplajul</a:t>
            </a:r>
            <a:r>
              <a:rPr lang="en-GB" dirty="0" smtClean="0"/>
              <a:t> maxim al </a:t>
            </a:r>
            <a:r>
              <a:rPr lang="en-GB" dirty="0" err="1" smtClean="0"/>
              <a:t>grafului</a:t>
            </a:r>
            <a:r>
              <a:rPr lang="en-GB" dirty="0" smtClean="0"/>
              <a:t>, </a:t>
            </a:r>
            <a:r>
              <a:rPr lang="en-GB" dirty="0" err="1" smtClean="0"/>
              <a:t>urmata</a:t>
            </a:r>
            <a:r>
              <a:rPr lang="en-GB" dirty="0" smtClean="0"/>
              <a:t> de o </a:t>
            </a:r>
            <a:r>
              <a:rPr lang="en-GB" dirty="0" err="1" smtClean="0"/>
              <a:t>posibila</a:t>
            </a:r>
            <a:r>
              <a:rPr lang="en-GB" dirty="0" smtClean="0"/>
              <a:t> </a:t>
            </a:r>
            <a:r>
              <a:rPr lang="en-GB" dirty="0" err="1" smtClean="0"/>
              <a:t>reconstituire</a:t>
            </a:r>
            <a:r>
              <a:rPr lang="en-GB" dirty="0" smtClean="0"/>
              <a:t> a </a:t>
            </a:r>
            <a:r>
              <a:rPr lang="en-GB" dirty="0" err="1" smtClean="0"/>
              <a:t>nodurilor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114800"/>
            <a:ext cx="8183880" cy="1920240"/>
          </a:xfrm>
        </p:spPr>
        <p:txBody>
          <a:bodyPr>
            <a:normAutofit/>
          </a:bodyPr>
          <a:lstStyle/>
          <a:p>
            <a:pPr algn="ctr"/>
            <a:r>
              <a:rPr lang="en-US" b="0" dirty="0" err="1" smtClean="0"/>
              <a:t>Exemplu</a:t>
            </a:r>
            <a:r>
              <a:rPr lang="en-US" b="0" dirty="0" smtClean="0"/>
              <a:t> de </a:t>
            </a:r>
            <a:r>
              <a:rPr lang="en-US" b="0" dirty="0" err="1" smtClean="0"/>
              <a:t>acoperire</a:t>
            </a:r>
            <a:r>
              <a:rPr lang="en-US" b="0" dirty="0" smtClean="0"/>
              <a:t> minima cu </a:t>
            </a:r>
            <a:r>
              <a:rPr lang="en-US" b="0" dirty="0" err="1" smtClean="0"/>
              <a:t>noduri</a:t>
            </a:r>
            <a:r>
              <a:rPr lang="en-US" b="0" dirty="0" smtClean="0"/>
              <a:t>.</a:t>
            </a:r>
            <a:endParaRPr lang="en-GB" b="0" dirty="0"/>
          </a:p>
        </p:txBody>
      </p:sp>
      <p:pic>
        <p:nvPicPr>
          <p:cNvPr id="4" name="Content Placeholder 3" descr="vc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38400" y="1295400"/>
            <a:ext cx="4286250" cy="29146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4678680" cy="56418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err="1" smtClean="0"/>
              <a:t>Demonstratie</a:t>
            </a:r>
            <a:r>
              <a:rPr lang="en-US" dirty="0" smtClean="0"/>
              <a:t>:</a:t>
            </a:r>
          </a:p>
          <a:p>
            <a:pPr algn="ctr">
              <a:buNone/>
            </a:pPr>
            <a:r>
              <a:rPr lang="en-US" dirty="0" err="1" smtClean="0"/>
              <a:t>Pentru</a:t>
            </a:r>
            <a:r>
              <a:rPr lang="en-US" dirty="0" smtClean="0"/>
              <a:t> a </a:t>
            </a:r>
            <a:r>
              <a:rPr lang="en-US" dirty="0" err="1" smtClean="0"/>
              <a:t>demonstra</a:t>
            </a:r>
            <a:r>
              <a:rPr lang="en-US" dirty="0" smtClean="0"/>
              <a:t> </a:t>
            </a:r>
            <a:r>
              <a:rPr lang="en-US" dirty="0" err="1" smtClean="0"/>
              <a:t>Teorema</a:t>
            </a:r>
            <a:r>
              <a:rPr lang="en-US" dirty="0" smtClean="0"/>
              <a:t> </a:t>
            </a:r>
            <a:r>
              <a:rPr lang="en-US" dirty="0" err="1" smtClean="0"/>
              <a:t>lui</a:t>
            </a:r>
            <a:r>
              <a:rPr lang="en-US" dirty="0" smtClean="0"/>
              <a:t> </a:t>
            </a:r>
            <a:r>
              <a:rPr lang="en-GB" dirty="0" err="1" smtClean="0"/>
              <a:t>König</a:t>
            </a:r>
            <a:r>
              <a:rPr lang="en-GB" dirty="0" smtClean="0"/>
              <a:t> </a:t>
            </a:r>
            <a:r>
              <a:rPr lang="en-GB" dirty="0" err="1" smtClean="0"/>
              <a:t>va</a:t>
            </a:r>
            <a:r>
              <a:rPr lang="en-GB" dirty="0" smtClean="0"/>
              <a:t> </a:t>
            </a:r>
            <a:r>
              <a:rPr lang="en-GB" dirty="0" err="1" smtClean="0"/>
              <a:t>trebui</a:t>
            </a:r>
            <a:r>
              <a:rPr lang="en-GB" dirty="0" smtClean="0"/>
              <a:t> </a:t>
            </a:r>
            <a:r>
              <a:rPr lang="en-GB" dirty="0" err="1" smtClean="0"/>
              <a:t>sa</a:t>
            </a:r>
            <a:r>
              <a:rPr lang="en-GB" dirty="0" smtClean="0"/>
              <a:t> </a:t>
            </a:r>
            <a:r>
              <a:rPr lang="en-GB" dirty="0" err="1" smtClean="0"/>
              <a:t>aratam</a:t>
            </a:r>
            <a:r>
              <a:rPr lang="en-GB" dirty="0" smtClean="0"/>
              <a:t> ca </a:t>
            </a:r>
            <a:r>
              <a:rPr lang="en-GB" dirty="0" err="1" smtClean="0"/>
              <a:t>pentru</a:t>
            </a:r>
            <a:r>
              <a:rPr lang="en-GB" dirty="0" smtClean="0"/>
              <a:t> un </a:t>
            </a:r>
            <a:r>
              <a:rPr lang="en-GB" dirty="0" err="1" smtClean="0"/>
              <a:t>graf</a:t>
            </a:r>
            <a:r>
              <a:rPr lang="en-GB" dirty="0" smtClean="0"/>
              <a:t> G </a:t>
            </a:r>
            <a:r>
              <a:rPr lang="en-GB" dirty="0" err="1" smtClean="0"/>
              <a:t>dat</a:t>
            </a:r>
            <a:r>
              <a:rPr lang="en-GB" dirty="0" smtClean="0"/>
              <a:t> de </a:t>
            </a:r>
            <a:r>
              <a:rPr lang="en-GB" dirty="0" err="1" smtClean="0"/>
              <a:t>cuplaj</a:t>
            </a:r>
            <a:r>
              <a:rPr lang="en-GB" dirty="0" smtClean="0"/>
              <a:t> M: fie M nu </a:t>
            </a:r>
            <a:r>
              <a:rPr lang="en-GB" dirty="0" err="1" smtClean="0"/>
              <a:t>este</a:t>
            </a:r>
            <a:r>
              <a:rPr lang="en-GB" dirty="0" smtClean="0"/>
              <a:t> </a:t>
            </a:r>
            <a:r>
              <a:rPr lang="en-GB" dirty="0" err="1" smtClean="0"/>
              <a:t>cuplajul</a:t>
            </a:r>
            <a:r>
              <a:rPr lang="en-GB" dirty="0" smtClean="0"/>
              <a:t> maxim, fie </a:t>
            </a:r>
            <a:r>
              <a:rPr lang="en-GB" dirty="0" err="1" smtClean="0"/>
              <a:t>exista</a:t>
            </a:r>
            <a:r>
              <a:rPr lang="en-GB" dirty="0" smtClean="0"/>
              <a:t> o </a:t>
            </a:r>
            <a:r>
              <a:rPr lang="en-GB" dirty="0" err="1" smtClean="0"/>
              <a:t>acoperire</a:t>
            </a:r>
            <a:r>
              <a:rPr lang="en-GB" dirty="0" smtClean="0"/>
              <a:t> minima de cardinal M.</a:t>
            </a:r>
            <a:endParaRPr lang="en-US" dirty="0" smtClean="0"/>
          </a:p>
        </p:txBody>
      </p:sp>
      <p:pic>
        <p:nvPicPr>
          <p:cNvPr id="4" name="Picture 3" descr="proo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944" y="533401"/>
            <a:ext cx="3461656" cy="40385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/>
              <a:t>		</a:t>
            </a:r>
            <a:r>
              <a:rPr lang="en-US" sz="1800" dirty="0" err="1" smtClean="0"/>
              <a:t>Astfel</a:t>
            </a:r>
            <a:r>
              <a:rPr lang="en-US" sz="1800" dirty="0" smtClean="0"/>
              <a:t>:</a:t>
            </a:r>
            <a:endParaRPr lang="en-GB" sz="1800" dirty="0" smtClean="0"/>
          </a:p>
          <a:p>
            <a:pPr>
              <a:buNone/>
            </a:pPr>
            <a:r>
              <a:rPr lang="en-US" sz="1800" dirty="0" smtClean="0"/>
              <a:t>Prima data </a:t>
            </a:r>
            <a:r>
              <a:rPr lang="en-US" sz="1800" dirty="0" err="1" smtClean="0"/>
              <a:t>verificam</a:t>
            </a:r>
            <a:r>
              <a:rPr lang="en-US" sz="1800" dirty="0" smtClean="0"/>
              <a:t> </a:t>
            </a:r>
            <a:r>
              <a:rPr lang="en-US" sz="1800" dirty="0" err="1" smtClean="0"/>
              <a:t>daca</a:t>
            </a:r>
            <a:r>
              <a:rPr lang="en-US" sz="1800" dirty="0" smtClean="0"/>
              <a:t> </a:t>
            </a:r>
            <a:r>
              <a:rPr lang="en-US" sz="1800" dirty="0" err="1" smtClean="0"/>
              <a:t>sunt</a:t>
            </a:r>
            <a:r>
              <a:rPr lang="en-US" sz="1800" dirty="0" smtClean="0"/>
              <a:t> </a:t>
            </a:r>
            <a:r>
              <a:rPr lang="en-US" sz="1800" dirty="0" err="1" smtClean="0"/>
              <a:t>toate</a:t>
            </a:r>
            <a:r>
              <a:rPr lang="en-US" sz="1800" dirty="0" smtClean="0"/>
              <a:t> </a:t>
            </a:r>
            <a:r>
              <a:rPr lang="en-US" sz="1800" dirty="0" err="1" smtClean="0"/>
              <a:t>noduri</a:t>
            </a:r>
            <a:r>
              <a:rPr lang="en-US" sz="1800" dirty="0" smtClean="0"/>
              <a:t> </a:t>
            </a:r>
            <a:r>
              <a:rPr lang="en-US" sz="1800" dirty="0" err="1" smtClean="0"/>
              <a:t>cuplate</a:t>
            </a:r>
            <a:r>
              <a:rPr lang="en-US" sz="1800" dirty="0" smtClean="0"/>
              <a:t>, </a:t>
            </a:r>
            <a:r>
              <a:rPr lang="en-US" sz="1800" dirty="0" err="1" smtClean="0"/>
              <a:t>caz</a:t>
            </a:r>
            <a:r>
              <a:rPr lang="en-US" sz="1800" dirty="0" smtClean="0"/>
              <a:t> in care </a:t>
            </a:r>
            <a:r>
              <a:rPr lang="en-US" sz="1800" dirty="0" err="1" smtClean="0"/>
              <a:t>vom</a:t>
            </a:r>
            <a:r>
              <a:rPr lang="en-US" sz="1800" dirty="0" smtClean="0"/>
              <a:t> </a:t>
            </a:r>
            <a:r>
              <a:rPr lang="en-US" sz="1800" dirty="0" err="1" smtClean="0"/>
              <a:t>considera</a:t>
            </a:r>
            <a:r>
              <a:rPr lang="en-US" sz="1800" dirty="0" smtClean="0"/>
              <a:t> </a:t>
            </a:r>
            <a:r>
              <a:rPr lang="en-US" sz="1800" dirty="0" err="1" smtClean="0"/>
              <a:t>doar</a:t>
            </a:r>
            <a:r>
              <a:rPr lang="en-US" sz="1800" dirty="0" smtClean="0"/>
              <a:t> un set al </a:t>
            </a:r>
            <a:r>
              <a:rPr lang="en-US" sz="1800" dirty="0" err="1" smtClean="0"/>
              <a:t>cuplajului</a:t>
            </a:r>
            <a:r>
              <a:rPr lang="en-US" sz="1800" dirty="0" smtClean="0"/>
              <a:t> ca </a:t>
            </a:r>
            <a:r>
              <a:rPr lang="en-US" sz="1800" dirty="0" err="1" smtClean="0"/>
              <a:t>si</a:t>
            </a:r>
            <a:r>
              <a:rPr lang="en-US" sz="1800" dirty="0" smtClean="0"/>
              <a:t> </a:t>
            </a:r>
            <a:r>
              <a:rPr lang="en-US" sz="1800" dirty="0" err="1" smtClean="0"/>
              <a:t>solutie</a:t>
            </a:r>
            <a:r>
              <a:rPr lang="en-US" sz="1800" dirty="0" smtClean="0"/>
              <a:t>.</a:t>
            </a:r>
          </a:p>
          <a:p>
            <a:pPr>
              <a:buNone/>
            </a:pPr>
            <a:r>
              <a:rPr lang="en-US" sz="1800" dirty="0" err="1" smtClean="0"/>
              <a:t>Daca</a:t>
            </a:r>
            <a:r>
              <a:rPr lang="en-US" sz="1800" dirty="0" smtClean="0"/>
              <a:t> nu </a:t>
            </a:r>
            <a:r>
              <a:rPr lang="en-US" sz="1800" dirty="0" err="1" smtClean="0"/>
              <a:t>atunci</a:t>
            </a:r>
            <a:r>
              <a:rPr lang="en-US" sz="1800" dirty="0" smtClean="0"/>
              <a:t> </a:t>
            </a:r>
            <a:r>
              <a:rPr lang="en-US" sz="1800" dirty="0" err="1" smtClean="0"/>
              <a:t>vom</a:t>
            </a:r>
            <a:r>
              <a:rPr lang="en-US" sz="1800" dirty="0" smtClean="0"/>
              <a:t> </a:t>
            </a:r>
            <a:r>
              <a:rPr lang="en-US" sz="1800" dirty="0" err="1" smtClean="0"/>
              <a:t>aseza</a:t>
            </a:r>
            <a:r>
              <a:rPr lang="en-US" sz="1800" dirty="0" smtClean="0"/>
              <a:t> </a:t>
            </a:r>
            <a:r>
              <a:rPr lang="en-US" sz="1800" dirty="0" err="1" smtClean="0"/>
              <a:t>nodurile</a:t>
            </a:r>
            <a:r>
              <a:rPr lang="en-US" sz="1800" dirty="0" smtClean="0"/>
              <a:t> in </a:t>
            </a:r>
            <a:r>
              <a:rPr lang="en-US" sz="1800" dirty="0" err="1" smtClean="0"/>
              <a:t>multimi</a:t>
            </a:r>
            <a:r>
              <a:rPr lang="en-US" sz="1800" dirty="0" smtClean="0"/>
              <a:t> </a:t>
            </a:r>
            <a:r>
              <a:rPr lang="en-US" sz="1800" dirty="0" err="1" smtClean="0"/>
              <a:t>dupa</a:t>
            </a:r>
            <a:r>
              <a:rPr lang="en-US" sz="1800" dirty="0" smtClean="0"/>
              <a:t> cum </a:t>
            </a:r>
            <a:r>
              <a:rPr lang="en-US" sz="1800" dirty="0" err="1" smtClean="0"/>
              <a:t>urmeaza</a:t>
            </a:r>
            <a:r>
              <a:rPr lang="en-US" sz="1800" dirty="0" smtClean="0"/>
              <a:t>:</a:t>
            </a:r>
          </a:p>
          <a:p>
            <a:pPr>
              <a:buNone/>
            </a:pPr>
            <a:r>
              <a:rPr lang="en-US" sz="1800" dirty="0" err="1" smtClean="0"/>
              <a:t>Vom</a:t>
            </a:r>
            <a:r>
              <a:rPr lang="en-US" sz="1800" dirty="0" smtClean="0"/>
              <a:t> nota S</a:t>
            </a:r>
            <a:r>
              <a:rPr lang="en-US" sz="1100" dirty="0" smtClean="0"/>
              <a:t>0</a:t>
            </a:r>
            <a:r>
              <a:rPr lang="en-US" sz="1800" dirty="0" smtClean="0"/>
              <a:t> </a:t>
            </a:r>
            <a:r>
              <a:rPr lang="en-US" sz="1800" dirty="0" err="1" smtClean="0"/>
              <a:t>multimea</a:t>
            </a:r>
            <a:r>
              <a:rPr lang="en-US" sz="1800" dirty="0" smtClean="0"/>
              <a:t> </a:t>
            </a:r>
            <a:r>
              <a:rPr lang="en-US" sz="1800" dirty="0" err="1" smtClean="0"/>
              <a:t>nodurilor</a:t>
            </a:r>
            <a:r>
              <a:rPr lang="en-US" sz="1800" dirty="0" smtClean="0"/>
              <a:t> </a:t>
            </a:r>
            <a:r>
              <a:rPr lang="en-US" sz="1800" dirty="0" err="1" smtClean="0"/>
              <a:t>necuplate</a:t>
            </a:r>
            <a:r>
              <a:rPr lang="en-US" sz="1800" dirty="0" smtClean="0"/>
              <a:t>.</a:t>
            </a:r>
          </a:p>
          <a:p>
            <a:pPr marL="571500" indent="-571500">
              <a:buAutoNum type="romanUcPeriod"/>
            </a:pPr>
            <a:r>
              <a:rPr lang="en-US" sz="1800" dirty="0" err="1" smtClean="0"/>
              <a:t>Pentru</a:t>
            </a:r>
            <a:r>
              <a:rPr lang="en-US" sz="1800" dirty="0" smtClean="0"/>
              <a:t> S</a:t>
            </a:r>
            <a:r>
              <a:rPr lang="en-US" sz="1100" dirty="0" smtClean="0"/>
              <a:t>2k</a:t>
            </a:r>
            <a:r>
              <a:rPr lang="en-US" sz="1800" dirty="0" smtClean="0"/>
              <a:t> </a:t>
            </a:r>
            <a:r>
              <a:rPr lang="en-US" sz="1800" dirty="0" err="1" smtClean="0"/>
              <a:t>deja</a:t>
            </a:r>
            <a:r>
              <a:rPr lang="en-US" sz="1800" dirty="0" smtClean="0"/>
              <a:t> </a:t>
            </a:r>
            <a:r>
              <a:rPr lang="en-US" sz="1800" dirty="0" err="1" smtClean="0"/>
              <a:t>stabilit</a:t>
            </a:r>
            <a:r>
              <a:rPr lang="en-US" sz="1800" dirty="0" smtClean="0"/>
              <a:t>, S</a:t>
            </a:r>
            <a:r>
              <a:rPr lang="en-US" sz="1100" dirty="0" smtClean="0"/>
              <a:t>2k + 1</a:t>
            </a:r>
            <a:r>
              <a:rPr lang="en-US" sz="1800" dirty="0" smtClean="0"/>
              <a:t> </a:t>
            </a:r>
            <a:r>
              <a:rPr lang="en-US" sz="1800" dirty="0" err="1" smtClean="0"/>
              <a:t>va</a:t>
            </a:r>
            <a:r>
              <a:rPr lang="en-US" sz="1800" dirty="0" smtClean="0"/>
              <a:t> </a:t>
            </a:r>
            <a:r>
              <a:rPr lang="en-US" sz="1800" dirty="0" err="1" smtClean="0"/>
              <a:t>contine</a:t>
            </a:r>
            <a:r>
              <a:rPr lang="en-US" sz="1800" dirty="0" smtClean="0"/>
              <a:t> </a:t>
            </a:r>
            <a:r>
              <a:rPr lang="en-US" sz="1800" dirty="0" err="1" smtClean="0"/>
              <a:t>vecinii</a:t>
            </a:r>
            <a:r>
              <a:rPr lang="en-US" sz="1800" dirty="0" smtClean="0"/>
              <a:t> </a:t>
            </a:r>
            <a:r>
              <a:rPr lang="en-US" sz="1800" dirty="0" err="1" smtClean="0"/>
              <a:t>deja</a:t>
            </a:r>
            <a:r>
              <a:rPr lang="en-US" sz="1800" dirty="0" smtClean="0"/>
              <a:t> </a:t>
            </a:r>
            <a:r>
              <a:rPr lang="en-US" sz="1800" dirty="0" err="1" smtClean="0"/>
              <a:t>cuplati</a:t>
            </a:r>
            <a:r>
              <a:rPr lang="en-US" sz="1800" dirty="0" smtClean="0"/>
              <a:t> </a:t>
            </a:r>
            <a:r>
              <a:rPr lang="en-US" sz="1800" dirty="0" err="1" smtClean="0"/>
              <a:t>ai</a:t>
            </a:r>
            <a:r>
              <a:rPr lang="en-US" sz="1800" dirty="0" smtClean="0"/>
              <a:t> </a:t>
            </a:r>
            <a:r>
              <a:rPr lang="en-US" sz="1800" dirty="0" err="1" smtClean="0"/>
              <a:t>nodurilor</a:t>
            </a:r>
            <a:r>
              <a:rPr lang="en-US" sz="1800" dirty="0" smtClean="0"/>
              <a:t> din S</a:t>
            </a:r>
            <a:r>
              <a:rPr lang="en-US" sz="1100" dirty="0" smtClean="0"/>
              <a:t>2k</a:t>
            </a:r>
            <a:r>
              <a:rPr lang="en-US" sz="1800" dirty="0" smtClean="0"/>
              <a:t>.</a:t>
            </a:r>
          </a:p>
          <a:p>
            <a:pPr marL="571500" indent="-571500">
              <a:buAutoNum type="romanUcPeriod"/>
            </a:pPr>
            <a:r>
              <a:rPr lang="en-US" sz="1800" dirty="0" err="1" smtClean="0"/>
              <a:t>Pentru</a:t>
            </a:r>
            <a:r>
              <a:rPr lang="en-US" sz="1800" dirty="0" smtClean="0"/>
              <a:t> S</a:t>
            </a:r>
            <a:r>
              <a:rPr lang="en-US" sz="1100" dirty="0" smtClean="0"/>
              <a:t>2k + 1</a:t>
            </a:r>
            <a:r>
              <a:rPr lang="en-US" sz="1800" dirty="0" smtClean="0"/>
              <a:t> </a:t>
            </a:r>
            <a:r>
              <a:rPr lang="en-US" sz="1800" dirty="0" err="1" smtClean="0"/>
              <a:t>deja</a:t>
            </a:r>
            <a:r>
              <a:rPr lang="en-US" sz="1800" dirty="0" smtClean="0"/>
              <a:t> </a:t>
            </a:r>
            <a:r>
              <a:rPr lang="en-US" sz="1800" dirty="0" err="1" smtClean="0"/>
              <a:t>stabilit</a:t>
            </a:r>
            <a:r>
              <a:rPr lang="en-US" sz="1800" dirty="0" smtClean="0"/>
              <a:t>, S</a:t>
            </a:r>
            <a:r>
              <a:rPr lang="en-US" sz="1100" dirty="0" smtClean="0"/>
              <a:t>2k + 2</a:t>
            </a:r>
            <a:r>
              <a:rPr lang="en-US" sz="1800" dirty="0" smtClean="0"/>
              <a:t> </a:t>
            </a:r>
            <a:r>
              <a:rPr lang="en-US" sz="1800" dirty="0" err="1" smtClean="0"/>
              <a:t>primeste</a:t>
            </a:r>
            <a:r>
              <a:rPr lang="en-US" sz="1800" dirty="0" smtClean="0"/>
              <a:t> </a:t>
            </a:r>
            <a:r>
              <a:rPr lang="en-US" sz="1800" dirty="0" err="1" smtClean="0"/>
              <a:t>toate</a:t>
            </a:r>
            <a:r>
              <a:rPr lang="en-US" sz="1800" dirty="0" smtClean="0"/>
              <a:t> </a:t>
            </a:r>
            <a:r>
              <a:rPr lang="en-US" sz="1800" dirty="0" err="1" smtClean="0"/>
              <a:t>nodurile</a:t>
            </a:r>
            <a:r>
              <a:rPr lang="en-US" sz="1800" dirty="0" smtClean="0"/>
              <a:t> </a:t>
            </a:r>
            <a:r>
              <a:rPr lang="en-US" sz="1800" dirty="0" err="1" smtClean="0"/>
              <a:t>cuplate</a:t>
            </a:r>
            <a:r>
              <a:rPr lang="en-US" sz="1800" dirty="0" smtClean="0"/>
              <a:t> cu </a:t>
            </a:r>
            <a:r>
              <a:rPr lang="en-US" sz="1800" dirty="0" err="1" smtClean="0"/>
              <a:t>cele</a:t>
            </a:r>
            <a:r>
              <a:rPr lang="en-US" sz="1800" dirty="0" smtClean="0"/>
              <a:t> din S</a:t>
            </a:r>
            <a:r>
              <a:rPr lang="en-US" sz="1100" dirty="0" smtClean="0"/>
              <a:t>2k + 1</a:t>
            </a:r>
            <a:r>
              <a:rPr lang="en-US" sz="1800" dirty="0" smtClean="0"/>
              <a:t> </a:t>
            </a:r>
            <a:r>
              <a:rPr lang="en-US" sz="1800" dirty="0" err="1" smtClean="0"/>
              <a:t>ce</a:t>
            </a:r>
            <a:r>
              <a:rPr lang="en-US" sz="1800" dirty="0" smtClean="0"/>
              <a:t> nu au </a:t>
            </a:r>
            <a:r>
              <a:rPr lang="en-US" sz="1800" dirty="0" err="1" smtClean="0"/>
              <a:t>fost</a:t>
            </a:r>
            <a:r>
              <a:rPr lang="en-US" sz="1800" dirty="0" smtClean="0"/>
              <a:t> </a:t>
            </a:r>
            <a:r>
              <a:rPr lang="en-US" sz="1800" dirty="0" err="1" smtClean="0"/>
              <a:t>deja</a:t>
            </a:r>
            <a:r>
              <a:rPr lang="en-US" sz="1800" dirty="0" smtClean="0"/>
              <a:t> </a:t>
            </a:r>
            <a:r>
              <a:rPr lang="en-US" sz="1800" dirty="0" err="1" smtClean="0"/>
              <a:t>adaugate</a:t>
            </a:r>
            <a:r>
              <a:rPr lang="en-US" sz="1800" dirty="0" smtClean="0"/>
              <a:t> </a:t>
            </a:r>
            <a:r>
              <a:rPr lang="en-US" sz="1800" dirty="0" err="1" smtClean="0"/>
              <a:t>intr</a:t>
            </a:r>
            <a:r>
              <a:rPr lang="en-US" sz="1800" dirty="0" smtClean="0"/>
              <a:t>-o </a:t>
            </a:r>
            <a:r>
              <a:rPr lang="en-US" sz="1800" dirty="0" err="1" smtClean="0"/>
              <a:t>multime</a:t>
            </a:r>
            <a:r>
              <a:rPr lang="en-US" sz="1800" dirty="0" smtClean="0"/>
              <a:t>.</a:t>
            </a:r>
          </a:p>
          <a:p>
            <a:pPr marL="571500" indent="-571500">
              <a:buAutoNum type="romanUcPeriod"/>
            </a:pPr>
            <a:endParaRPr lang="en-US" sz="1800" dirty="0" smtClean="0"/>
          </a:p>
          <a:p>
            <a:pPr marL="571500" indent="-571500">
              <a:buAutoNum type="romanUcPeriod"/>
            </a:pPr>
            <a:r>
              <a:rPr lang="en-US" sz="1800" dirty="0" smtClean="0"/>
              <a:t>In </a:t>
            </a:r>
            <a:r>
              <a:rPr lang="en-US" sz="1800" dirty="0" err="1" smtClean="0"/>
              <a:t>cazul</a:t>
            </a:r>
            <a:r>
              <a:rPr lang="en-US" sz="1800" dirty="0" smtClean="0"/>
              <a:t> in care nu </a:t>
            </a:r>
            <a:r>
              <a:rPr lang="en-US" sz="1800" dirty="0" err="1" smtClean="0"/>
              <a:t>mai</a:t>
            </a:r>
            <a:r>
              <a:rPr lang="en-US" sz="1800" dirty="0" smtClean="0"/>
              <a:t> </a:t>
            </a:r>
            <a:r>
              <a:rPr lang="en-US" sz="1800" dirty="0" err="1" smtClean="0"/>
              <a:t>avem</a:t>
            </a:r>
            <a:r>
              <a:rPr lang="en-US" sz="1800" dirty="0" smtClean="0"/>
              <a:t> </a:t>
            </a:r>
            <a:r>
              <a:rPr lang="en-US" sz="1800" dirty="0" err="1" smtClean="0"/>
              <a:t>vecini</a:t>
            </a:r>
            <a:r>
              <a:rPr lang="en-US" sz="1800" dirty="0" smtClean="0"/>
              <a:t> </a:t>
            </a:r>
            <a:r>
              <a:rPr lang="en-US" sz="1800" dirty="0" smtClean="0"/>
              <a:t>de </a:t>
            </a:r>
            <a:r>
              <a:rPr lang="en-US" sz="1800" dirty="0" err="1" smtClean="0"/>
              <a:t>continuat</a:t>
            </a:r>
            <a:r>
              <a:rPr lang="en-US" sz="1800" dirty="0" smtClean="0"/>
              <a:t> </a:t>
            </a:r>
            <a:r>
              <a:rPr lang="en-US" sz="1800" dirty="0" err="1" smtClean="0"/>
              <a:t>impartirea</a:t>
            </a:r>
            <a:r>
              <a:rPr lang="en-US" sz="1800" dirty="0" smtClean="0"/>
              <a:t> in </a:t>
            </a:r>
            <a:r>
              <a:rPr lang="en-US" sz="1800" dirty="0" err="1" smtClean="0"/>
              <a:t>multimi</a:t>
            </a:r>
            <a:r>
              <a:rPr lang="en-US" sz="1800" dirty="0" smtClean="0"/>
              <a:t> </a:t>
            </a:r>
            <a:r>
              <a:rPr lang="en-US" sz="1800" dirty="0" err="1" smtClean="0"/>
              <a:t>vom</a:t>
            </a:r>
            <a:r>
              <a:rPr lang="en-US" sz="1800" dirty="0" smtClean="0"/>
              <a:t> </a:t>
            </a:r>
            <a:r>
              <a:rPr lang="en-US" sz="1800" dirty="0" err="1" smtClean="0"/>
              <a:t>alege</a:t>
            </a:r>
            <a:r>
              <a:rPr lang="en-US" sz="1800" dirty="0" smtClean="0"/>
              <a:t> </a:t>
            </a:r>
            <a:r>
              <a:rPr lang="en-US" sz="1800" dirty="0" err="1" smtClean="0"/>
              <a:t>alta</a:t>
            </a:r>
            <a:r>
              <a:rPr lang="en-US" sz="1800" dirty="0" smtClean="0"/>
              <a:t> </a:t>
            </a:r>
            <a:r>
              <a:rPr lang="en-US" sz="1800" dirty="0" err="1" smtClean="0"/>
              <a:t>componenta</a:t>
            </a:r>
            <a:r>
              <a:rPr lang="en-US" sz="1800" dirty="0" smtClean="0"/>
              <a:t> </a:t>
            </a:r>
            <a:r>
              <a:rPr lang="en-US" sz="1800" dirty="0" err="1" smtClean="0"/>
              <a:t>conexa</a:t>
            </a:r>
            <a:r>
              <a:rPr lang="en-US" sz="1800" dirty="0" smtClean="0"/>
              <a:t> cu care </a:t>
            </a:r>
            <a:r>
              <a:rPr lang="en-US" sz="1800" dirty="0" err="1" smtClean="0"/>
              <a:t>vom</a:t>
            </a:r>
            <a:r>
              <a:rPr lang="en-US" sz="1800" dirty="0" smtClean="0"/>
              <a:t> </a:t>
            </a:r>
            <a:r>
              <a:rPr lang="en-US" sz="1800" dirty="0" err="1" smtClean="0"/>
              <a:t>porni</a:t>
            </a:r>
            <a:r>
              <a:rPr lang="en-US" sz="1800" dirty="0" smtClean="0"/>
              <a:t> ca de la S</a:t>
            </a:r>
            <a:r>
              <a:rPr lang="en-US" sz="1100" dirty="0" smtClean="0"/>
              <a:t>0.</a:t>
            </a:r>
            <a:endParaRPr lang="en-US" sz="1800" dirty="0" smtClean="0"/>
          </a:p>
          <a:p>
            <a:pPr>
              <a:buNone/>
            </a:pPr>
            <a:endParaRPr lang="en-US" sz="18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3704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		In </a:t>
            </a:r>
            <a:r>
              <a:rPr lang="en-US" dirty="0" err="1" smtClean="0"/>
              <a:t>cazul</a:t>
            </a:r>
            <a:r>
              <a:rPr lang="en-US" dirty="0" smtClean="0"/>
              <a:t> in care </a:t>
            </a:r>
            <a:r>
              <a:rPr lang="en-US" dirty="0" err="1" smtClean="0"/>
              <a:t>exista</a:t>
            </a:r>
            <a:r>
              <a:rPr lang="en-US" dirty="0" smtClean="0"/>
              <a:t> </a:t>
            </a:r>
            <a:r>
              <a:rPr lang="en-US" dirty="0" err="1" smtClean="0"/>
              <a:t>muchie</a:t>
            </a:r>
            <a:r>
              <a:rPr lang="en-US" dirty="0" smtClean="0"/>
              <a:t> de la un nod U de </a:t>
            </a:r>
            <a:r>
              <a:rPr lang="en-US" dirty="0" err="1" smtClean="0"/>
              <a:t>pe</a:t>
            </a:r>
            <a:r>
              <a:rPr lang="en-US" dirty="0" smtClean="0"/>
              <a:t> un </a:t>
            </a:r>
            <a:r>
              <a:rPr lang="en-US" dirty="0" err="1" smtClean="0"/>
              <a:t>nivel</a:t>
            </a:r>
            <a:r>
              <a:rPr lang="en-US" dirty="0" smtClean="0"/>
              <a:t> </a:t>
            </a:r>
            <a:r>
              <a:rPr lang="en-US" dirty="0" err="1" smtClean="0"/>
              <a:t>impar</a:t>
            </a:r>
            <a:r>
              <a:rPr lang="en-US" dirty="0" smtClean="0"/>
              <a:t> </a:t>
            </a:r>
            <a:r>
              <a:rPr lang="en-US" dirty="0" err="1" smtClean="0"/>
              <a:t>catre</a:t>
            </a:r>
            <a:r>
              <a:rPr lang="en-US" dirty="0" smtClean="0"/>
              <a:t> alt nod V de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acelasi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r>
              <a:rPr lang="en-US" dirty="0" smtClean="0"/>
              <a:t>, </a:t>
            </a:r>
            <a:r>
              <a:rPr lang="en-US" dirty="0" err="1" smtClean="0"/>
              <a:t>atunci</a:t>
            </a:r>
            <a:r>
              <a:rPr lang="en-US" dirty="0" smtClean="0"/>
              <a:t> </a:t>
            </a:r>
            <a:r>
              <a:rPr lang="en-US" dirty="0" err="1" smtClean="0"/>
              <a:t>cuplajul</a:t>
            </a:r>
            <a:r>
              <a:rPr lang="en-US" dirty="0" smtClean="0"/>
              <a:t> nu e maximal </a:t>
            </a:r>
            <a:r>
              <a:rPr lang="en-US" dirty="0" err="1" smtClean="0"/>
              <a:t>deoarece</a:t>
            </a:r>
            <a:r>
              <a:rPr lang="en-US" dirty="0" smtClean="0"/>
              <a:t> </a:t>
            </a:r>
            <a:r>
              <a:rPr lang="en-US" dirty="0" err="1" smtClean="0"/>
              <a:t>prin</a:t>
            </a:r>
            <a:r>
              <a:rPr lang="en-US" dirty="0" smtClean="0"/>
              <a:t> </a:t>
            </a:r>
            <a:r>
              <a:rPr lang="en-US" dirty="0" err="1" smtClean="0"/>
              <a:t>eliminarea</a:t>
            </a:r>
            <a:r>
              <a:rPr lang="en-US" dirty="0" smtClean="0"/>
              <a:t> </a:t>
            </a:r>
            <a:r>
              <a:rPr lang="en-US" dirty="0" err="1" smtClean="0"/>
              <a:t>acestei</a:t>
            </a:r>
            <a:r>
              <a:rPr lang="en-US" dirty="0" smtClean="0"/>
              <a:t> </a:t>
            </a:r>
            <a:r>
              <a:rPr lang="en-US" dirty="0" err="1" smtClean="0"/>
              <a:t>muchii</a:t>
            </a:r>
            <a:r>
              <a:rPr lang="en-US" dirty="0" smtClean="0"/>
              <a:t> </a:t>
            </a:r>
            <a:r>
              <a:rPr lang="en-US" dirty="0" err="1" smtClean="0"/>
              <a:t>vom</a:t>
            </a:r>
            <a:r>
              <a:rPr lang="en-US" dirty="0" smtClean="0"/>
              <a:t> </a:t>
            </a:r>
            <a:r>
              <a:rPr lang="en-US" dirty="0" err="1" smtClean="0"/>
              <a:t>putea</a:t>
            </a:r>
            <a:r>
              <a:rPr lang="en-US" dirty="0" smtClean="0"/>
              <a:t> </a:t>
            </a:r>
            <a:r>
              <a:rPr lang="en-US" dirty="0" err="1" smtClean="0"/>
              <a:t>obtine</a:t>
            </a:r>
            <a:r>
              <a:rPr lang="en-US" dirty="0" smtClean="0"/>
              <a:t> un </a:t>
            </a:r>
            <a:r>
              <a:rPr lang="en-US" dirty="0" err="1" smtClean="0"/>
              <a:t>cuplaj</a:t>
            </a:r>
            <a:r>
              <a:rPr lang="en-US" dirty="0" smtClean="0"/>
              <a:t> </a:t>
            </a:r>
            <a:r>
              <a:rPr lang="en-US" dirty="0" err="1" smtClean="0"/>
              <a:t>mai</a:t>
            </a:r>
            <a:r>
              <a:rPr lang="en-US" dirty="0" smtClean="0"/>
              <a:t> bun </a:t>
            </a:r>
            <a:r>
              <a:rPr lang="en-US" dirty="0" err="1" smtClean="0"/>
              <a:t>datorita</a:t>
            </a:r>
            <a:r>
              <a:rPr lang="en-US" dirty="0" smtClean="0"/>
              <a:t> </a:t>
            </a:r>
            <a:r>
              <a:rPr lang="en-US" dirty="0" err="1" smtClean="0"/>
              <a:t>grafului</a:t>
            </a:r>
            <a:r>
              <a:rPr lang="en-US" dirty="0" smtClean="0"/>
              <a:t> </a:t>
            </a:r>
            <a:r>
              <a:rPr lang="en-US" dirty="0" err="1" smtClean="0"/>
              <a:t>bipartit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		Similar, </a:t>
            </a:r>
            <a:r>
              <a:rPr lang="en-US" dirty="0" err="1" smtClean="0"/>
              <a:t>daca</a:t>
            </a:r>
            <a:r>
              <a:rPr lang="en-US" dirty="0" smtClean="0"/>
              <a:t> </a:t>
            </a:r>
            <a:r>
              <a:rPr lang="en-US" dirty="0" err="1" smtClean="0"/>
              <a:t>exista</a:t>
            </a:r>
            <a:r>
              <a:rPr lang="en-US" dirty="0" smtClean="0"/>
              <a:t> </a:t>
            </a:r>
            <a:r>
              <a:rPr lang="en-US" dirty="0" err="1" smtClean="0"/>
              <a:t>muchie</a:t>
            </a:r>
            <a:r>
              <a:rPr lang="en-US" dirty="0" smtClean="0"/>
              <a:t> </a:t>
            </a:r>
            <a:r>
              <a:rPr lang="en-US" dirty="0" err="1" smtClean="0"/>
              <a:t>intre</a:t>
            </a:r>
            <a:r>
              <a:rPr lang="en-US" dirty="0" smtClean="0"/>
              <a:t> 2 </a:t>
            </a:r>
            <a:r>
              <a:rPr lang="en-US" dirty="0" err="1" smtClean="0"/>
              <a:t>noduri</a:t>
            </a:r>
            <a:r>
              <a:rPr lang="en-US" dirty="0" smtClean="0"/>
              <a:t> de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acelasi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r>
              <a:rPr lang="en-US" dirty="0" smtClean="0"/>
              <a:t> </a:t>
            </a:r>
            <a:r>
              <a:rPr lang="en-US" dirty="0" err="1" smtClean="0"/>
              <a:t>impar</a:t>
            </a:r>
            <a:r>
              <a:rPr lang="en-US" dirty="0" smtClean="0"/>
              <a:t>, </a:t>
            </a:r>
            <a:r>
              <a:rPr lang="en-US" dirty="0" err="1" smtClean="0"/>
              <a:t>cuplajul</a:t>
            </a:r>
            <a:r>
              <a:rPr lang="en-US" dirty="0" smtClean="0"/>
              <a:t> nu </a:t>
            </a:r>
            <a:r>
              <a:rPr lang="en-US" dirty="0" err="1" smtClean="0"/>
              <a:t>este</a:t>
            </a:r>
            <a:r>
              <a:rPr lang="en-US" dirty="0" smtClean="0"/>
              <a:t> maximal.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Daca</a:t>
            </a:r>
            <a:r>
              <a:rPr lang="en-US" dirty="0" smtClean="0"/>
              <a:t> </a:t>
            </a:r>
            <a:r>
              <a:rPr lang="en-US" dirty="0" err="1" smtClean="0"/>
              <a:t>impartirea</a:t>
            </a:r>
            <a:r>
              <a:rPr lang="en-US" dirty="0" smtClean="0"/>
              <a:t> in </a:t>
            </a:r>
            <a:r>
              <a:rPr lang="en-US" dirty="0" err="1" smtClean="0"/>
              <a:t>submultimi</a:t>
            </a:r>
            <a:r>
              <a:rPr lang="en-US" dirty="0" smtClean="0"/>
              <a:t> se </a:t>
            </a:r>
            <a:r>
              <a:rPr lang="en-US" dirty="0" err="1" smtClean="0"/>
              <a:t>termina</a:t>
            </a:r>
            <a:r>
              <a:rPr lang="en-US" dirty="0" smtClean="0"/>
              <a:t> </a:t>
            </a:r>
            <a:r>
              <a:rPr lang="en-US" dirty="0" err="1" smtClean="0"/>
              <a:t>fara</a:t>
            </a:r>
            <a:r>
              <a:rPr lang="en-US" dirty="0" smtClean="0"/>
              <a:t> a se </a:t>
            </a:r>
            <a:r>
              <a:rPr lang="en-US" dirty="0" err="1" smtClean="0"/>
              <a:t>ajunge</a:t>
            </a:r>
            <a:r>
              <a:rPr lang="en-US" dirty="0" smtClean="0"/>
              <a:t> la </a:t>
            </a:r>
            <a:r>
              <a:rPr lang="en-US" dirty="0" err="1" smtClean="0"/>
              <a:t>concluzia</a:t>
            </a:r>
            <a:r>
              <a:rPr lang="en-US" dirty="0" smtClean="0"/>
              <a:t> ca e </a:t>
            </a:r>
            <a:r>
              <a:rPr lang="en-US" dirty="0" err="1" smtClean="0"/>
              <a:t>prea</a:t>
            </a:r>
            <a:r>
              <a:rPr lang="en-US" dirty="0" smtClean="0"/>
              <a:t> </a:t>
            </a:r>
            <a:r>
              <a:rPr lang="en-US" dirty="0" err="1" smtClean="0"/>
              <a:t>mic</a:t>
            </a:r>
            <a:r>
              <a:rPr lang="en-US" dirty="0" smtClean="0"/>
              <a:t> </a:t>
            </a:r>
            <a:r>
              <a:rPr lang="en-US" dirty="0" err="1" smtClean="0"/>
              <a:t>cuplajul</a:t>
            </a:r>
            <a:r>
              <a:rPr lang="en-US" dirty="0" smtClean="0"/>
              <a:t> </a:t>
            </a:r>
            <a:r>
              <a:rPr lang="en-US" dirty="0" err="1" smtClean="0"/>
              <a:t>rezultat</a:t>
            </a:r>
            <a:r>
              <a:rPr lang="en-US" dirty="0" smtClean="0"/>
              <a:t>, </a:t>
            </a:r>
            <a:r>
              <a:rPr lang="en-US" dirty="0" err="1" smtClean="0"/>
              <a:t>atunci</a:t>
            </a:r>
            <a:r>
              <a:rPr lang="en-US" dirty="0" smtClean="0"/>
              <a:t> </a:t>
            </a:r>
            <a:r>
              <a:rPr lang="en-US" dirty="0" err="1" smtClean="0"/>
              <a:t>vom</a:t>
            </a:r>
            <a:r>
              <a:rPr lang="en-US" dirty="0" smtClean="0"/>
              <a:t> </a:t>
            </a:r>
            <a:r>
              <a:rPr lang="en-US" dirty="0" err="1" smtClean="0"/>
              <a:t>lua</a:t>
            </a:r>
            <a:r>
              <a:rPr lang="en-US" dirty="0" smtClean="0"/>
              <a:t> ca set al </a:t>
            </a:r>
            <a:r>
              <a:rPr lang="en-US" dirty="0" err="1" smtClean="0"/>
              <a:t>acoperiri</a:t>
            </a:r>
            <a:r>
              <a:rPr lang="en-US" dirty="0" smtClean="0"/>
              <a:t> </a:t>
            </a:r>
            <a:r>
              <a:rPr lang="en-US" dirty="0" err="1" smtClean="0"/>
              <a:t>grafului</a:t>
            </a:r>
            <a:r>
              <a:rPr lang="en-US" dirty="0" smtClean="0"/>
              <a:t> </a:t>
            </a:r>
            <a:r>
              <a:rPr lang="en-US" dirty="0" err="1" smtClean="0"/>
              <a:t>nodurile</a:t>
            </a:r>
            <a:r>
              <a:rPr lang="en-US" dirty="0" smtClean="0"/>
              <a:t> din </a:t>
            </a:r>
            <a:r>
              <a:rPr lang="en-US" dirty="0" err="1" smtClean="0"/>
              <a:t>multimile</a:t>
            </a:r>
            <a:r>
              <a:rPr lang="en-US" dirty="0" smtClean="0"/>
              <a:t> de </a:t>
            </a:r>
            <a:r>
              <a:rPr lang="en-US" dirty="0" err="1" smtClean="0"/>
              <a:t>indice</a:t>
            </a:r>
            <a:r>
              <a:rPr lang="en-US" dirty="0" smtClean="0"/>
              <a:t> </a:t>
            </a:r>
            <a:r>
              <a:rPr lang="en-US" dirty="0" err="1" smtClean="0"/>
              <a:t>impar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		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Astfel</a:t>
            </a:r>
            <a:r>
              <a:rPr lang="en-US" dirty="0" smtClean="0"/>
              <a:t>: </a:t>
            </a:r>
            <a:r>
              <a:rPr lang="en-US" dirty="0" err="1" smtClean="0"/>
              <a:t>cuplajul</a:t>
            </a:r>
            <a:r>
              <a:rPr lang="en-US" dirty="0" smtClean="0"/>
              <a:t> maxim ~ </a:t>
            </a:r>
            <a:r>
              <a:rPr lang="en-US" dirty="0" err="1" smtClean="0"/>
              <a:t>acoperirea</a:t>
            </a:r>
            <a:r>
              <a:rPr lang="en-US" dirty="0" smtClean="0"/>
              <a:t> minima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Aplicatii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</a:t>
            </a:r>
            <a:endParaRPr lang="en-GB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* </a:t>
            </a:r>
            <a:r>
              <a:rPr lang="en-US" dirty="0" err="1" smtClean="0"/>
              <a:t>Felinare</a:t>
            </a:r>
            <a:r>
              <a:rPr lang="en-US" dirty="0" smtClean="0"/>
              <a:t> -ONI 2007( Minimum </a:t>
            </a:r>
            <a:r>
              <a:rPr lang="en-US" dirty="0" smtClean="0"/>
              <a:t>Vertex Cover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complementar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Maximal Independent </a:t>
            </a:r>
            <a:r>
              <a:rPr lang="en-US" dirty="0" smtClean="0"/>
              <a:t>Set</a:t>
            </a:r>
            <a:r>
              <a:rPr lang="en-US" dirty="0" smtClean="0"/>
              <a:t> 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smtClean="0"/>
              <a:t>	* </a:t>
            </a:r>
            <a:r>
              <a:rPr lang="en-US" dirty="0" err="1" smtClean="0"/>
              <a:t>Paznici</a:t>
            </a:r>
            <a:r>
              <a:rPr lang="en-US" dirty="0" smtClean="0"/>
              <a:t> -</a:t>
            </a:r>
            <a:r>
              <a:rPr lang="en-US" dirty="0" err="1" smtClean="0"/>
              <a:t>Infoarena</a:t>
            </a:r>
            <a:endParaRPr lang="en-US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61</TotalTime>
  <Words>56</Words>
  <Application>Microsoft Office PowerPoint</Application>
  <PresentationFormat>On-screen Show (4:3)</PresentationFormat>
  <Paragraphs>33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Aspect</vt:lpstr>
      <vt:lpstr>Minimum Vertex Cover</vt:lpstr>
      <vt:lpstr>Slide 2</vt:lpstr>
      <vt:lpstr>Slide 3</vt:lpstr>
      <vt:lpstr>Exemplu de acoperire minima cu noduri.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Minimum Vertex Cover</dc:title>
  <dc:creator>Radu</dc:creator>
  <cp:lastModifiedBy>Radu</cp:lastModifiedBy>
  <cp:revision>12</cp:revision>
  <dcterms:created xsi:type="dcterms:W3CDTF">2006-08-16T00:00:00Z</dcterms:created>
  <dcterms:modified xsi:type="dcterms:W3CDTF">2010-06-16T06:44:06Z</dcterms:modified>
</cp:coreProperties>
</file>